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477" autoAdjust="0"/>
  </p:normalViewPr>
  <p:slideViewPr>
    <p:cSldViewPr>
      <p:cViewPr varScale="1">
        <p:scale>
          <a:sx n="70" d="100"/>
          <a:sy n="70" d="100"/>
        </p:scale>
        <p:origin x="-19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5" y="5254284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90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8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FDD98C7-F224-4F3B-B746-A12090035758}" type="datetimeFigureOut">
              <a:rPr lang="es-AR" smtClean="0"/>
              <a:t>20/2/2025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6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9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EE3F97A-CA5C-44D6-A18A-79C22828F05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98C7-F224-4F3B-B746-A12090035758}" type="datetimeFigureOut">
              <a:rPr lang="es-AR" smtClean="0"/>
              <a:t>20/2/2025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3F97A-CA5C-44D6-A18A-79C22828F05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98C7-F224-4F3B-B746-A12090035758}" type="datetimeFigureOut">
              <a:rPr lang="es-AR" smtClean="0"/>
              <a:t>20/2/2025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3F97A-CA5C-44D6-A18A-79C22828F05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FDD98C7-F224-4F3B-B746-A12090035758}" type="datetimeFigureOut">
              <a:rPr lang="es-AR" smtClean="0"/>
              <a:t>20/2/2025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71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3F97A-CA5C-44D6-A18A-79C22828F05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5" y="7036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5" y="309492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FDD98C7-F224-4F3B-B746-A12090035758}" type="datetimeFigureOut">
              <a:rPr lang="es-AR" smtClean="0"/>
              <a:t>20/2/2025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71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EE3F97A-CA5C-44D6-A18A-79C22828F059}" type="slidenum">
              <a:rPr lang="es-AR" smtClean="0"/>
              <a:t>‹Nº›</a:t>
            </a:fld>
            <a:endParaRPr lang="es-AR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6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2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6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9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9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FDD98C7-F224-4F3B-B746-A12090035758}" type="datetimeFigureOut">
              <a:rPr lang="es-AR" smtClean="0"/>
              <a:t>20/2/2025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EE3F97A-CA5C-44D6-A18A-79C22828F05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9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7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7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29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29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FDD98C7-F224-4F3B-B746-A12090035758}" type="datetimeFigureOut">
              <a:rPr lang="es-AR" smtClean="0"/>
              <a:t>20/2/2025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EE3F97A-CA5C-44D6-A18A-79C22828F059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98C7-F224-4F3B-B746-A12090035758}" type="datetimeFigureOut">
              <a:rPr lang="es-AR" smtClean="0"/>
              <a:t>20/2/2025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3F97A-CA5C-44D6-A18A-79C22828F05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FDD98C7-F224-4F3B-B746-A12090035758}" type="datetimeFigureOut">
              <a:rPr lang="es-AR" smtClean="0"/>
              <a:t>20/2/2025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2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EE3F97A-CA5C-44D6-A18A-79C22828F05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1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FDD98C7-F224-4F3B-B746-A12090035758}" type="datetimeFigureOut">
              <a:rPr lang="es-AR" smtClean="0"/>
              <a:t>20/2/2025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EE3F97A-CA5C-44D6-A18A-79C22828F059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FDD98C7-F224-4F3B-B746-A12090035758}" type="datetimeFigureOut">
              <a:rPr lang="es-AR" smtClean="0"/>
              <a:t>20/2/2025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EE3F97A-CA5C-44D6-A18A-79C22828F059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5" y="14070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2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6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FDD98C7-F224-4F3B-B746-A12090035758}" type="datetimeFigureOut">
              <a:rPr lang="es-AR" smtClean="0"/>
              <a:t>20/2/2025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2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EE3F97A-CA5C-44D6-A18A-79C22828F059}" type="slidenum">
              <a:rPr lang="es-AR" smtClean="0"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0" y="188913"/>
            <a:ext cx="8062913" cy="1470025"/>
          </a:xfrm>
        </p:spPr>
        <p:txBody>
          <a:bodyPr>
            <a:normAutofit/>
          </a:bodyPr>
          <a:lstStyle/>
          <a:p>
            <a:pPr marL="1056132" indent="-571500">
              <a:buFont typeface="Wingdings" pitchFamily="2" charset="2"/>
              <a:buChar char="q"/>
            </a:pPr>
            <a:r>
              <a:rPr lang="es-AR" dirty="0" smtClean="0"/>
              <a:t>AMISTOSOS SABADO 22 DE FEBRERO DE 2025</a:t>
            </a:r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1772816"/>
            <a:ext cx="89644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AR" sz="2800" dirty="0" smtClean="0"/>
              <a:t>CANCHA 5 15.00 HS YUPANKI-LIBERTADORES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AR" sz="2800" dirty="0" smtClean="0"/>
              <a:t>CANCHA 6 15.00 HS TIMO – LA BANCA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AR" sz="2800" dirty="0" smtClean="0"/>
              <a:t>CANCHA 6 16.15 HS PIONEROS – TANGAROAS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AR" sz="2800" dirty="0" smtClean="0"/>
              <a:t>CANCHA 6 17.30 HS SAN ROMAN – EL PORVENIR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AR" sz="2800" dirty="0" smtClean="0"/>
              <a:t>CANCHA 7 15.45 HS MARADONA–ABUELA MARIA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AR" sz="2800" dirty="0" smtClean="0"/>
              <a:t>CANCHA 8 15.00 HS DEP. EL AGUANTE – GOLDEN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AR" sz="2800" dirty="0" smtClean="0"/>
              <a:t>CANCHA 8 16.15 HS TERCER TIEMPO-BROTHERS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AR" sz="2800" dirty="0" smtClean="0"/>
              <a:t>CANCHA 8 17.30 HS FORZA NOSTRA- CAMBIO </a:t>
            </a:r>
            <a:r>
              <a:rPr lang="es-AR" sz="2800" smtClean="0"/>
              <a:t>DE AIRE</a:t>
            </a:r>
          </a:p>
          <a:p>
            <a:pPr marL="285750" indent="-285750">
              <a:buFont typeface="Wingdings" pitchFamily="2" charset="2"/>
              <a:buChar char="Ø"/>
            </a:pP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489606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129</TotalTime>
  <Words>67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AMISTOSOS SABADO 22 DE FEBRERO DE 2025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Inscripciones torneo apertura 2025</dc:title>
  <dc:creator>Usuario de Windows</dc:creator>
  <cp:lastModifiedBy>Usuario de Windows</cp:lastModifiedBy>
  <cp:revision>5</cp:revision>
  <dcterms:created xsi:type="dcterms:W3CDTF">2025-01-31T01:14:45Z</dcterms:created>
  <dcterms:modified xsi:type="dcterms:W3CDTF">2025-02-20T04:25:05Z</dcterms:modified>
</cp:coreProperties>
</file>